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64" r:id="rId3"/>
    <p:sldId id="296" r:id="rId4"/>
    <p:sldId id="364" r:id="rId5"/>
    <p:sldId id="355" r:id="rId6"/>
    <p:sldId id="365" r:id="rId7"/>
    <p:sldId id="356" r:id="rId8"/>
    <p:sldId id="366" r:id="rId9"/>
    <p:sldId id="369" r:id="rId10"/>
    <p:sldId id="367" r:id="rId11"/>
    <p:sldId id="370" r:id="rId12"/>
    <p:sldId id="371" r:id="rId13"/>
    <p:sldId id="372" r:id="rId14"/>
    <p:sldId id="373" r:id="rId15"/>
    <p:sldId id="374" r:id="rId16"/>
    <p:sldId id="376" r:id="rId17"/>
    <p:sldId id="375" r:id="rId18"/>
    <p:sldId id="26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663300"/>
    <a:srgbClr val="006600"/>
    <a:srgbClr val="FFFF99"/>
    <a:srgbClr val="987C4C"/>
    <a:srgbClr val="E7F4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B705E7-B1CC-45E9-82F9-82DC67BC2A31}" v="4707" dt="2019-06-10T00:12:15.9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7" autoAdjust="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89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Thornhill" userId="4b94b3c8d6c07379" providerId="LiveId" clId="{3A636EC2-9C56-442D-870C-06F0DD3010E4}"/>
    <pc:docChg chg="undo custSel addSld delSld modSld sldOrd">
      <pc:chgData name="Thomas Thornhill" userId="4b94b3c8d6c07379" providerId="LiveId" clId="{3A636EC2-9C56-442D-870C-06F0DD3010E4}" dt="2019-06-09T13:28:51.986" v="4915"/>
      <pc:docMkLst>
        <pc:docMk/>
      </pc:docMkLst>
      <pc:sldChg chg="modSp">
        <pc:chgData name="Thomas Thornhill" userId="4b94b3c8d6c07379" providerId="LiveId" clId="{3A636EC2-9C56-442D-870C-06F0DD3010E4}" dt="2019-06-09T12:28:15.469" v="33" actId="20577"/>
        <pc:sldMkLst>
          <pc:docMk/>
          <pc:sldMk cId="3893856719" sldId="258"/>
        </pc:sldMkLst>
        <pc:spChg chg="mod">
          <ac:chgData name="Thomas Thornhill" userId="4b94b3c8d6c07379" providerId="LiveId" clId="{3A636EC2-9C56-442D-870C-06F0DD3010E4}" dt="2019-06-09T12:28:15.469" v="33" actId="20577"/>
          <ac:spMkLst>
            <pc:docMk/>
            <pc:sldMk cId="3893856719" sldId="258"/>
            <ac:spMk id="8" creationId="{00000000-0000-0000-0000-000000000000}"/>
          </ac:spMkLst>
        </pc:spChg>
      </pc:sldChg>
      <pc:sldChg chg="modSp">
        <pc:chgData name="Thomas Thornhill" userId="4b94b3c8d6c07379" providerId="LiveId" clId="{3A636EC2-9C56-442D-870C-06F0DD3010E4}" dt="2019-06-09T13:23:56.873" v="4688" actId="20577"/>
        <pc:sldMkLst>
          <pc:docMk/>
          <pc:sldMk cId="1405483902" sldId="261"/>
        </pc:sldMkLst>
        <pc:spChg chg="mod">
          <ac:chgData name="Thomas Thornhill" userId="4b94b3c8d6c07379" providerId="LiveId" clId="{3A636EC2-9C56-442D-870C-06F0DD3010E4}" dt="2019-06-09T13:23:56.873" v="4688" actId="20577"/>
          <ac:spMkLst>
            <pc:docMk/>
            <pc:sldMk cId="1405483902" sldId="261"/>
            <ac:spMk id="8" creationId="{00000000-0000-0000-0000-000000000000}"/>
          </ac:spMkLst>
        </pc:spChg>
        <pc:spChg chg="mod">
          <ac:chgData name="Thomas Thornhill" userId="4b94b3c8d6c07379" providerId="LiveId" clId="{3A636EC2-9C56-442D-870C-06F0DD3010E4}" dt="2019-06-09T13:23:29.378" v="4656" actId="20577"/>
          <ac:spMkLst>
            <pc:docMk/>
            <pc:sldMk cId="1405483902" sldId="261"/>
            <ac:spMk id="9" creationId="{00000000-0000-0000-0000-000000000000}"/>
          </ac:spMkLst>
        </pc:spChg>
      </pc:sldChg>
      <pc:sldChg chg="modSp modAnim">
        <pc:chgData name="Thomas Thornhill" userId="4b94b3c8d6c07379" providerId="LiveId" clId="{3A636EC2-9C56-442D-870C-06F0DD3010E4}" dt="2019-06-09T12:30:28.390" v="187" actId="20577"/>
        <pc:sldMkLst>
          <pc:docMk/>
          <pc:sldMk cId="3769712000" sldId="264"/>
        </pc:sldMkLst>
        <pc:spChg chg="mod">
          <ac:chgData name="Thomas Thornhill" userId="4b94b3c8d6c07379" providerId="LiveId" clId="{3A636EC2-9C56-442D-870C-06F0DD3010E4}" dt="2019-06-09T12:30:28.390" v="187" actId="20577"/>
          <ac:spMkLst>
            <pc:docMk/>
            <pc:sldMk cId="3769712000" sldId="264"/>
            <ac:spMk id="3" creationId="{90E9A724-8CD7-4BAC-BDF9-7507F460B856}"/>
          </ac:spMkLst>
        </pc:spChg>
      </pc:sldChg>
      <pc:sldChg chg="modSp modAnim">
        <pc:chgData name="Thomas Thornhill" userId="4b94b3c8d6c07379" providerId="LiveId" clId="{3A636EC2-9C56-442D-870C-06F0DD3010E4}" dt="2019-06-09T12:39:21.108" v="557" actId="20577"/>
        <pc:sldMkLst>
          <pc:docMk/>
          <pc:sldMk cId="729714370" sldId="296"/>
        </pc:sldMkLst>
        <pc:spChg chg="mod">
          <ac:chgData name="Thomas Thornhill" userId="4b94b3c8d6c07379" providerId="LiveId" clId="{3A636EC2-9C56-442D-870C-06F0DD3010E4}" dt="2019-06-09T12:39:21.108" v="557" actId="20577"/>
          <ac:spMkLst>
            <pc:docMk/>
            <pc:sldMk cId="729714370" sldId="296"/>
            <ac:spMk id="3" creationId="{90E9A724-8CD7-4BAC-BDF9-7507F460B856}"/>
          </ac:spMkLst>
        </pc:spChg>
        <pc:spChg chg="mod">
          <ac:chgData name="Thomas Thornhill" userId="4b94b3c8d6c07379" providerId="LiveId" clId="{3A636EC2-9C56-442D-870C-06F0DD3010E4}" dt="2019-06-09T12:30:42.221" v="210" actId="20577"/>
          <ac:spMkLst>
            <pc:docMk/>
            <pc:sldMk cId="729714370" sldId="296"/>
            <ac:spMk id="9" creationId="{00000000-0000-0000-0000-000000000000}"/>
          </ac:spMkLst>
        </pc:spChg>
      </pc:sldChg>
      <pc:sldChg chg="add del setBg">
        <pc:chgData name="Thomas Thornhill" userId="4b94b3c8d6c07379" providerId="LiveId" clId="{3A636EC2-9C56-442D-870C-06F0DD3010E4}" dt="2019-06-09T13:26:36.261" v="4721"/>
        <pc:sldMkLst>
          <pc:docMk/>
          <pc:sldMk cId="0" sldId="310"/>
        </pc:sldMkLst>
      </pc:sldChg>
      <pc:sldChg chg="modSp modAnim">
        <pc:chgData name="Thomas Thornhill" userId="4b94b3c8d6c07379" providerId="LiveId" clId="{3A636EC2-9C56-442D-870C-06F0DD3010E4}" dt="2019-06-09T12:46:58.564" v="1184" actId="108"/>
        <pc:sldMkLst>
          <pc:docMk/>
          <pc:sldMk cId="427797788" sldId="355"/>
        </pc:sldMkLst>
        <pc:spChg chg="mod">
          <ac:chgData name="Thomas Thornhill" userId="4b94b3c8d6c07379" providerId="LiveId" clId="{3A636EC2-9C56-442D-870C-06F0DD3010E4}" dt="2019-06-09T12:46:58.564" v="1184" actId="108"/>
          <ac:spMkLst>
            <pc:docMk/>
            <pc:sldMk cId="427797788" sldId="355"/>
            <ac:spMk id="3" creationId="{90E9A724-8CD7-4BAC-BDF9-7507F460B856}"/>
          </ac:spMkLst>
        </pc:spChg>
        <pc:spChg chg="mod">
          <ac:chgData name="Thomas Thornhill" userId="4b94b3c8d6c07379" providerId="LiveId" clId="{3A636EC2-9C56-442D-870C-06F0DD3010E4}" dt="2019-06-09T12:43:57.290" v="933" actId="20577"/>
          <ac:spMkLst>
            <pc:docMk/>
            <pc:sldMk cId="427797788" sldId="355"/>
            <ac:spMk id="9" creationId="{00000000-0000-0000-0000-000000000000}"/>
          </ac:spMkLst>
        </pc:spChg>
      </pc:sldChg>
      <pc:sldChg chg="modSp modAnim">
        <pc:chgData name="Thomas Thornhill" userId="4b94b3c8d6c07379" providerId="LiveId" clId="{3A636EC2-9C56-442D-870C-06F0DD3010E4}" dt="2019-06-09T12:56:01.627" v="1979" actId="113"/>
        <pc:sldMkLst>
          <pc:docMk/>
          <pc:sldMk cId="3043463921" sldId="356"/>
        </pc:sldMkLst>
        <pc:spChg chg="mod">
          <ac:chgData name="Thomas Thornhill" userId="4b94b3c8d6c07379" providerId="LiveId" clId="{3A636EC2-9C56-442D-870C-06F0DD3010E4}" dt="2019-06-09T12:56:01.627" v="1979" actId="113"/>
          <ac:spMkLst>
            <pc:docMk/>
            <pc:sldMk cId="3043463921" sldId="356"/>
            <ac:spMk id="3" creationId="{90E9A724-8CD7-4BAC-BDF9-7507F460B856}"/>
          </ac:spMkLst>
        </pc:spChg>
        <pc:spChg chg="mod">
          <ac:chgData name="Thomas Thornhill" userId="4b94b3c8d6c07379" providerId="LiveId" clId="{3A636EC2-9C56-442D-870C-06F0DD3010E4}" dt="2019-06-09T12:50:49.786" v="1526" actId="14100"/>
          <ac:spMkLst>
            <pc:docMk/>
            <pc:sldMk cId="3043463921" sldId="356"/>
            <ac:spMk id="9" creationId="{00000000-0000-0000-0000-000000000000}"/>
          </ac:spMkLst>
        </pc:spChg>
      </pc:sldChg>
      <pc:sldChg chg="del">
        <pc:chgData name="Thomas Thornhill" userId="4b94b3c8d6c07379" providerId="LiveId" clId="{3A636EC2-9C56-442D-870C-06F0DD3010E4}" dt="2019-06-09T13:23:17.284" v="4618" actId="2696"/>
        <pc:sldMkLst>
          <pc:docMk/>
          <pc:sldMk cId="2325646886" sldId="357"/>
        </pc:sldMkLst>
      </pc:sldChg>
      <pc:sldChg chg="del">
        <pc:chgData name="Thomas Thornhill" userId="4b94b3c8d6c07379" providerId="LiveId" clId="{3A636EC2-9C56-442D-870C-06F0DD3010E4}" dt="2019-06-09T13:23:18.017" v="4619" actId="2696"/>
        <pc:sldMkLst>
          <pc:docMk/>
          <pc:sldMk cId="3692850226" sldId="358"/>
        </pc:sldMkLst>
      </pc:sldChg>
      <pc:sldChg chg="del">
        <pc:chgData name="Thomas Thornhill" userId="4b94b3c8d6c07379" providerId="LiveId" clId="{3A636EC2-9C56-442D-870C-06F0DD3010E4}" dt="2019-06-09T13:23:18.549" v="4620" actId="2696"/>
        <pc:sldMkLst>
          <pc:docMk/>
          <pc:sldMk cId="3576457194" sldId="359"/>
        </pc:sldMkLst>
      </pc:sldChg>
      <pc:sldChg chg="del">
        <pc:chgData name="Thomas Thornhill" userId="4b94b3c8d6c07379" providerId="LiveId" clId="{3A636EC2-9C56-442D-870C-06F0DD3010E4}" dt="2019-06-09T13:23:19.159" v="4621" actId="2696"/>
        <pc:sldMkLst>
          <pc:docMk/>
          <pc:sldMk cId="741504210" sldId="360"/>
        </pc:sldMkLst>
      </pc:sldChg>
      <pc:sldChg chg="del">
        <pc:chgData name="Thomas Thornhill" userId="4b94b3c8d6c07379" providerId="LiveId" clId="{3A636EC2-9C56-442D-870C-06F0DD3010E4}" dt="2019-06-09T13:23:19.682" v="4622" actId="2696"/>
        <pc:sldMkLst>
          <pc:docMk/>
          <pc:sldMk cId="3024198129" sldId="361"/>
        </pc:sldMkLst>
      </pc:sldChg>
      <pc:sldChg chg="del">
        <pc:chgData name="Thomas Thornhill" userId="4b94b3c8d6c07379" providerId="LiveId" clId="{3A636EC2-9C56-442D-870C-06F0DD3010E4}" dt="2019-06-09T13:23:20.304" v="4623" actId="2696"/>
        <pc:sldMkLst>
          <pc:docMk/>
          <pc:sldMk cId="1111184494" sldId="362"/>
        </pc:sldMkLst>
      </pc:sldChg>
      <pc:sldChg chg="del">
        <pc:chgData name="Thomas Thornhill" userId="4b94b3c8d6c07379" providerId="LiveId" clId="{3A636EC2-9C56-442D-870C-06F0DD3010E4}" dt="2019-06-09T13:23:20.799" v="4624" actId="2696"/>
        <pc:sldMkLst>
          <pc:docMk/>
          <pc:sldMk cId="2643624763" sldId="363"/>
        </pc:sldMkLst>
      </pc:sldChg>
      <pc:sldChg chg="modSp add modAnim">
        <pc:chgData name="Thomas Thornhill" userId="4b94b3c8d6c07379" providerId="LiveId" clId="{3A636EC2-9C56-442D-870C-06F0DD3010E4}" dt="2019-06-09T12:43:45.366" v="917" actId="20577"/>
        <pc:sldMkLst>
          <pc:docMk/>
          <pc:sldMk cId="3247961833" sldId="364"/>
        </pc:sldMkLst>
        <pc:spChg chg="mod">
          <ac:chgData name="Thomas Thornhill" userId="4b94b3c8d6c07379" providerId="LiveId" clId="{3A636EC2-9C56-442D-870C-06F0DD3010E4}" dt="2019-06-09T12:43:45.366" v="917" actId="20577"/>
          <ac:spMkLst>
            <pc:docMk/>
            <pc:sldMk cId="3247961833" sldId="364"/>
            <ac:spMk id="3" creationId="{90E9A724-8CD7-4BAC-BDF9-7507F460B856}"/>
          </ac:spMkLst>
        </pc:spChg>
      </pc:sldChg>
      <pc:sldChg chg="modSp add modAnim">
        <pc:chgData name="Thomas Thornhill" userId="4b94b3c8d6c07379" providerId="LiveId" clId="{3A636EC2-9C56-442D-870C-06F0DD3010E4}" dt="2019-06-09T12:49:53.575" v="1481" actId="20577"/>
        <pc:sldMkLst>
          <pc:docMk/>
          <pc:sldMk cId="175382900" sldId="365"/>
        </pc:sldMkLst>
        <pc:spChg chg="mod">
          <ac:chgData name="Thomas Thornhill" userId="4b94b3c8d6c07379" providerId="LiveId" clId="{3A636EC2-9C56-442D-870C-06F0DD3010E4}" dt="2019-06-09T12:49:53.575" v="1481" actId="20577"/>
          <ac:spMkLst>
            <pc:docMk/>
            <pc:sldMk cId="175382900" sldId="365"/>
            <ac:spMk id="3" creationId="{90E9A724-8CD7-4BAC-BDF9-7507F460B856}"/>
          </ac:spMkLst>
        </pc:spChg>
      </pc:sldChg>
      <pc:sldChg chg="modSp add modAnim">
        <pc:chgData name="Thomas Thornhill" userId="4b94b3c8d6c07379" providerId="LiveId" clId="{3A636EC2-9C56-442D-870C-06F0DD3010E4}" dt="2019-06-09T12:59:48.365" v="2209" actId="6549"/>
        <pc:sldMkLst>
          <pc:docMk/>
          <pc:sldMk cId="3662533740" sldId="366"/>
        </pc:sldMkLst>
        <pc:spChg chg="mod">
          <ac:chgData name="Thomas Thornhill" userId="4b94b3c8d6c07379" providerId="LiveId" clId="{3A636EC2-9C56-442D-870C-06F0DD3010E4}" dt="2019-06-09T12:59:48.365" v="2209" actId="6549"/>
          <ac:spMkLst>
            <pc:docMk/>
            <pc:sldMk cId="3662533740" sldId="366"/>
            <ac:spMk id="3" creationId="{90E9A724-8CD7-4BAC-BDF9-7507F460B856}"/>
          </ac:spMkLst>
        </pc:spChg>
      </pc:sldChg>
      <pc:sldChg chg="modSp add modAnim">
        <pc:chgData name="Thomas Thornhill" userId="4b94b3c8d6c07379" providerId="LiveId" clId="{3A636EC2-9C56-442D-870C-06F0DD3010E4}" dt="2019-06-09T13:07:31.245" v="2847" actId="20577"/>
        <pc:sldMkLst>
          <pc:docMk/>
          <pc:sldMk cId="1891657937" sldId="367"/>
        </pc:sldMkLst>
        <pc:spChg chg="mod">
          <ac:chgData name="Thomas Thornhill" userId="4b94b3c8d6c07379" providerId="LiveId" clId="{3A636EC2-9C56-442D-870C-06F0DD3010E4}" dt="2019-06-09T13:07:23.175" v="2832" actId="20577"/>
          <ac:spMkLst>
            <pc:docMk/>
            <pc:sldMk cId="1891657937" sldId="367"/>
            <ac:spMk id="3" creationId="{90E9A724-8CD7-4BAC-BDF9-7507F460B856}"/>
          </ac:spMkLst>
        </pc:spChg>
        <pc:spChg chg="mod">
          <ac:chgData name="Thomas Thornhill" userId="4b94b3c8d6c07379" providerId="LiveId" clId="{3A636EC2-9C56-442D-870C-06F0DD3010E4}" dt="2019-06-09T13:07:31.245" v="2847" actId="20577"/>
          <ac:spMkLst>
            <pc:docMk/>
            <pc:sldMk cId="1891657937" sldId="367"/>
            <ac:spMk id="9" creationId="{00000000-0000-0000-0000-000000000000}"/>
          </ac:spMkLst>
        </pc:spChg>
      </pc:sldChg>
      <pc:sldChg chg="modSp add del modAnim">
        <pc:chgData name="Thomas Thornhill" userId="4b94b3c8d6c07379" providerId="LiveId" clId="{3A636EC2-9C56-442D-870C-06F0DD3010E4}" dt="2019-06-09T13:02:47.920" v="2383" actId="2696"/>
        <pc:sldMkLst>
          <pc:docMk/>
          <pc:sldMk cId="2460920014" sldId="368"/>
        </pc:sldMkLst>
        <pc:spChg chg="mod">
          <ac:chgData name="Thomas Thornhill" userId="4b94b3c8d6c07379" providerId="LiveId" clId="{3A636EC2-9C56-442D-870C-06F0DD3010E4}" dt="2019-06-09T13:02:37.356" v="2380" actId="1076"/>
          <ac:spMkLst>
            <pc:docMk/>
            <pc:sldMk cId="2460920014" sldId="368"/>
            <ac:spMk id="3" creationId="{90E9A724-8CD7-4BAC-BDF9-7507F460B856}"/>
          </ac:spMkLst>
        </pc:spChg>
      </pc:sldChg>
      <pc:sldChg chg="modSp add ord modAnim">
        <pc:chgData name="Thomas Thornhill" userId="4b94b3c8d6c07379" providerId="LiveId" clId="{3A636EC2-9C56-442D-870C-06F0DD3010E4}" dt="2019-06-09T13:05:21.702" v="2575" actId="20577"/>
        <pc:sldMkLst>
          <pc:docMk/>
          <pc:sldMk cId="3274504590" sldId="369"/>
        </pc:sldMkLst>
        <pc:spChg chg="mod">
          <ac:chgData name="Thomas Thornhill" userId="4b94b3c8d6c07379" providerId="LiveId" clId="{3A636EC2-9C56-442D-870C-06F0DD3010E4}" dt="2019-06-09T13:05:21.702" v="2575" actId="20577"/>
          <ac:spMkLst>
            <pc:docMk/>
            <pc:sldMk cId="3274504590" sldId="369"/>
            <ac:spMk id="3" creationId="{90E9A724-8CD7-4BAC-BDF9-7507F460B856}"/>
          </ac:spMkLst>
        </pc:spChg>
      </pc:sldChg>
      <pc:sldChg chg="modSp add modAnim">
        <pc:chgData name="Thomas Thornhill" userId="4b94b3c8d6c07379" providerId="LiveId" clId="{3A636EC2-9C56-442D-870C-06F0DD3010E4}" dt="2019-06-09T13:25:15.608" v="4689" actId="6549"/>
        <pc:sldMkLst>
          <pc:docMk/>
          <pc:sldMk cId="500773883" sldId="370"/>
        </pc:sldMkLst>
        <pc:spChg chg="mod">
          <ac:chgData name="Thomas Thornhill" userId="4b94b3c8d6c07379" providerId="LiveId" clId="{3A636EC2-9C56-442D-870C-06F0DD3010E4}" dt="2019-06-09T13:25:15.608" v="4689" actId="6549"/>
          <ac:spMkLst>
            <pc:docMk/>
            <pc:sldMk cId="500773883" sldId="370"/>
            <ac:spMk id="3" creationId="{90E9A724-8CD7-4BAC-BDF9-7507F460B856}"/>
          </ac:spMkLst>
        </pc:spChg>
      </pc:sldChg>
      <pc:sldChg chg="modSp add modAnim">
        <pc:chgData name="Thomas Thornhill" userId="4b94b3c8d6c07379" providerId="LiveId" clId="{3A636EC2-9C56-442D-870C-06F0DD3010E4}" dt="2019-06-09T13:25:27.448" v="4716" actId="20577"/>
        <pc:sldMkLst>
          <pc:docMk/>
          <pc:sldMk cId="3394602623" sldId="371"/>
        </pc:sldMkLst>
        <pc:spChg chg="mod">
          <ac:chgData name="Thomas Thornhill" userId="4b94b3c8d6c07379" providerId="LiveId" clId="{3A636EC2-9C56-442D-870C-06F0DD3010E4}" dt="2019-06-09T13:25:27.448" v="4716" actId="20577"/>
          <ac:spMkLst>
            <pc:docMk/>
            <pc:sldMk cId="3394602623" sldId="371"/>
            <ac:spMk id="3" creationId="{90E9A724-8CD7-4BAC-BDF9-7507F460B856}"/>
          </ac:spMkLst>
        </pc:spChg>
      </pc:sldChg>
      <pc:sldChg chg="modSp add modAnim">
        <pc:chgData name="Thomas Thornhill" userId="4b94b3c8d6c07379" providerId="LiveId" clId="{3A636EC2-9C56-442D-870C-06F0DD3010E4}" dt="2019-06-09T13:14:58.818" v="3745" actId="27636"/>
        <pc:sldMkLst>
          <pc:docMk/>
          <pc:sldMk cId="3882697964" sldId="372"/>
        </pc:sldMkLst>
        <pc:spChg chg="mod">
          <ac:chgData name="Thomas Thornhill" userId="4b94b3c8d6c07379" providerId="LiveId" clId="{3A636EC2-9C56-442D-870C-06F0DD3010E4}" dt="2019-06-09T13:14:58.818" v="3745" actId="27636"/>
          <ac:spMkLst>
            <pc:docMk/>
            <pc:sldMk cId="3882697964" sldId="372"/>
            <ac:spMk id="3" creationId="{90E9A724-8CD7-4BAC-BDF9-7507F460B856}"/>
          </ac:spMkLst>
        </pc:spChg>
      </pc:sldChg>
      <pc:sldChg chg="modSp add modAnim">
        <pc:chgData name="Thomas Thornhill" userId="4b94b3c8d6c07379" providerId="LiveId" clId="{3A636EC2-9C56-442D-870C-06F0DD3010E4}" dt="2019-06-09T13:17:43.069" v="3974" actId="20577"/>
        <pc:sldMkLst>
          <pc:docMk/>
          <pc:sldMk cId="804155559" sldId="373"/>
        </pc:sldMkLst>
        <pc:spChg chg="mod">
          <ac:chgData name="Thomas Thornhill" userId="4b94b3c8d6c07379" providerId="LiveId" clId="{3A636EC2-9C56-442D-870C-06F0DD3010E4}" dt="2019-06-09T13:17:43.069" v="3974" actId="20577"/>
          <ac:spMkLst>
            <pc:docMk/>
            <pc:sldMk cId="804155559" sldId="373"/>
            <ac:spMk id="3" creationId="{90E9A724-8CD7-4BAC-BDF9-7507F460B856}"/>
          </ac:spMkLst>
        </pc:spChg>
      </pc:sldChg>
      <pc:sldChg chg="modSp add modAnim">
        <pc:chgData name="Thomas Thornhill" userId="4b94b3c8d6c07379" providerId="LiveId" clId="{3A636EC2-9C56-442D-870C-06F0DD3010E4}" dt="2019-06-09T13:20:44.882" v="4327" actId="27636"/>
        <pc:sldMkLst>
          <pc:docMk/>
          <pc:sldMk cId="773533571" sldId="374"/>
        </pc:sldMkLst>
        <pc:spChg chg="mod">
          <ac:chgData name="Thomas Thornhill" userId="4b94b3c8d6c07379" providerId="LiveId" clId="{3A636EC2-9C56-442D-870C-06F0DD3010E4}" dt="2019-06-09T13:20:44.882" v="4327" actId="27636"/>
          <ac:spMkLst>
            <pc:docMk/>
            <pc:sldMk cId="773533571" sldId="374"/>
            <ac:spMk id="3" creationId="{90E9A724-8CD7-4BAC-BDF9-7507F460B856}"/>
          </ac:spMkLst>
        </pc:spChg>
      </pc:sldChg>
      <pc:sldChg chg="modSp add modAnim">
        <pc:chgData name="Thomas Thornhill" userId="4b94b3c8d6c07379" providerId="LiveId" clId="{3A636EC2-9C56-442D-870C-06F0DD3010E4}" dt="2019-06-09T13:23:14.116" v="4617" actId="20577"/>
        <pc:sldMkLst>
          <pc:docMk/>
          <pc:sldMk cId="4093931292" sldId="375"/>
        </pc:sldMkLst>
        <pc:spChg chg="mod">
          <ac:chgData name="Thomas Thornhill" userId="4b94b3c8d6c07379" providerId="LiveId" clId="{3A636EC2-9C56-442D-870C-06F0DD3010E4}" dt="2019-06-09T13:23:14.116" v="4617" actId="20577"/>
          <ac:spMkLst>
            <pc:docMk/>
            <pc:sldMk cId="4093931292" sldId="375"/>
            <ac:spMk id="3" creationId="{90E9A724-8CD7-4BAC-BDF9-7507F460B856}"/>
          </ac:spMkLst>
        </pc:spChg>
        <pc:spChg chg="mod">
          <ac:chgData name="Thomas Thornhill" userId="4b94b3c8d6c07379" providerId="LiveId" clId="{3A636EC2-9C56-442D-870C-06F0DD3010E4}" dt="2019-06-09T13:21:39.694" v="4342" actId="20577"/>
          <ac:spMkLst>
            <pc:docMk/>
            <pc:sldMk cId="4093931292" sldId="375"/>
            <ac:spMk id="9" creationId="{00000000-0000-0000-0000-000000000000}"/>
          </ac:spMkLst>
        </pc:spChg>
      </pc:sldChg>
      <pc:sldChg chg="modSp add modAnim">
        <pc:chgData name="Thomas Thornhill" userId="4b94b3c8d6c07379" providerId="LiveId" clId="{3A636EC2-9C56-442D-870C-06F0DD3010E4}" dt="2019-06-09T13:28:51.986" v="4915"/>
        <pc:sldMkLst>
          <pc:docMk/>
          <pc:sldMk cId="1639626660" sldId="376"/>
        </pc:sldMkLst>
        <pc:spChg chg="mod">
          <ac:chgData name="Thomas Thornhill" userId="4b94b3c8d6c07379" providerId="LiveId" clId="{3A636EC2-9C56-442D-870C-06F0DD3010E4}" dt="2019-06-09T13:28:15.787" v="4914" actId="20577"/>
          <ac:spMkLst>
            <pc:docMk/>
            <pc:sldMk cId="1639626660" sldId="376"/>
            <ac:spMk id="3" creationId="{90E9A724-8CD7-4BAC-BDF9-7507F460B856}"/>
          </ac:spMkLst>
        </pc:spChg>
      </pc:sldChg>
    </pc:docChg>
  </pc:docChgLst>
  <pc:docChgLst>
    <pc:chgData name="Thomas Thornhill" userId="4b94b3c8d6c07379" providerId="LiveId" clId="{7BB705E7-B1CC-45E9-82F9-82DC67BC2A31}"/>
    <pc:docChg chg="modSld">
      <pc:chgData name="Thomas Thornhill" userId="4b94b3c8d6c07379" providerId="LiveId" clId="{7BB705E7-B1CC-45E9-82F9-82DC67BC2A31}" dt="2019-06-10T00:12:15.968" v="31" actId="108"/>
      <pc:docMkLst>
        <pc:docMk/>
      </pc:docMkLst>
      <pc:sldChg chg="modSp">
        <pc:chgData name="Thomas Thornhill" userId="4b94b3c8d6c07379" providerId="LiveId" clId="{7BB705E7-B1CC-45E9-82F9-82DC67BC2A31}" dt="2019-06-10T00:08:11.106" v="3" actId="20577"/>
        <pc:sldMkLst>
          <pc:docMk/>
          <pc:sldMk cId="3274504590" sldId="369"/>
        </pc:sldMkLst>
        <pc:spChg chg="mod">
          <ac:chgData name="Thomas Thornhill" userId="4b94b3c8d6c07379" providerId="LiveId" clId="{7BB705E7-B1CC-45E9-82F9-82DC67BC2A31}" dt="2019-06-10T00:08:11.106" v="3" actId="20577"/>
          <ac:spMkLst>
            <pc:docMk/>
            <pc:sldMk cId="3274504590" sldId="369"/>
            <ac:spMk id="3" creationId="{90E9A724-8CD7-4BAC-BDF9-7507F460B856}"/>
          </ac:spMkLst>
        </pc:spChg>
      </pc:sldChg>
      <pc:sldChg chg="modSp">
        <pc:chgData name="Thomas Thornhill" userId="4b94b3c8d6c07379" providerId="LiveId" clId="{7BB705E7-B1CC-45E9-82F9-82DC67BC2A31}" dt="2019-06-10T00:09:04.281" v="5" actId="20577"/>
        <pc:sldMkLst>
          <pc:docMk/>
          <pc:sldMk cId="500773883" sldId="370"/>
        </pc:sldMkLst>
        <pc:spChg chg="mod">
          <ac:chgData name="Thomas Thornhill" userId="4b94b3c8d6c07379" providerId="LiveId" clId="{7BB705E7-B1CC-45E9-82F9-82DC67BC2A31}" dt="2019-06-10T00:09:04.281" v="5" actId="20577"/>
          <ac:spMkLst>
            <pc:docMk/>
            <pc:sldMk cId="500773883" sldId="370"/>
            <ac:spMk id="3" creationId="{90E9A724-8CD7-4BAC-BDF9-7507F460B856}"/>
          </ac:spMkLst>
        </pc:spChg>
      </pc:sldChg>
      <pc:sldChg chg="modSp">
        <pc:chgData name="Thomas Thornhill" userId="4b94b3c8d6c07379" providerId="LiveId" clId="{7BB705E7-B1CC-45E9-82F9-82DC67BC2A31}" dt="2019-06-10T00:12:15.968" v="31" actId="108"/>
        <pc:sldMkLst>
          <pc:docMk/>
          <pc:sldMk cId="773533571" sldId="374"/>
        </pc:sldMkLst>
        <pc:spChg chg="mod">
          <ac:chgData name="Thomas Thornhill" userId="4b94b3c8d6c07379" providerId="LiveId" clId="{7BB705E7-B1CC-45E9-82F9-82DC67BC2A31}" dt="2019-06-10T00:12:15.968" v="31" actId="108"/>
          <ac:spMkLst>
            <pc:docMk/>
            <pc:sldMk cId="773533571" sldId="374"/>
            <ac:spMk id="3" creationId="{90E9A724-8CD7-4BAC-BDF9-7507F460B85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6C09B-501F-4482-B29E-91F276AD31C6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F56C5-6A30-4CBB-AE72-973AA0159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92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1" hasCustomPrompt="1"/>
          </p:nvPr>
        </p:nvSpPr>
        <p:spPr>
          <a:xfrm rot="216531">
            <a:off x="4566726" y="4611986"/>
            <a:ext cx="2809397" cy="41544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101878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 rot="285063">
            <a:off x="2243676" y="1490718"/>
            <a:ext cx="5276686" cy="2881584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 hasCustomPrompt="1"/>
          </p:nvPr>
        </p:nvSpPr>
        <p:spPr>
          <a:xfrm rot="216531">
            <a:off x="4566726" y="4611986"/>
            <a:ext cx="2809397" cy="41544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336627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603394" y="479208"/>
            <a:ext cx="4624010" cy="6091267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94105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603394" y="479208"/>
            <a:ext cx="4624010" cy="6091267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3040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rot="21100983">
            <a:off x="706488" y="4440844"/>
            <a:ext cx="2642439" cy="171428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 dirty="0"/>
              <a:t>Add Your Title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603394" y="479208"/>
            <a:ext cx="4624010" cy="6091267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34360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7" y="561830"/>
            <a:ext cx="8160063" cy="4486813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7050" y="5361518"/>
            <a:ext cx="8159750" cy="990253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406335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7" y="561829"/>
            <a:ext cx="8160063" cy="5805547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2251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2" r:id="rId4"/>
    <p:sldLayoutId id="2147483656" r:id="rId5"/>
    <p:sldLayoutId id="2147483655" r:id="rId6"/>
    <p:sldLayoutId id="2147483650" r:id="rId7"/>
    <p:sldLayoutId id="2147483657" r:id="rId8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0000"/>
          </a:solidFill>
          <a:latin typeface="+mj-lt"/>
          <a:ea typeface="+mj-ea"/>
          <a:cs typeface="Adelle-Regular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 typeface="Arial"/>
        <a:buNone/>
        <a:defRPr sz="3000" kern="1200">
          <a:solidFill>
            <a:srgbClr val="000000"/>
          </a:solidFill>
          <a:latin typeface="+mn-lt"/>
          <a:ea typeface="+mn-ea"/>
          <a:cs typeface="Apple Chancery"/>
        </a:defRPr>
      </a:lvl1pPr>
      <a:lvl2pPr marL="914400" indent="-457200" algn="ctr" defTabSz="914400" rtl="0" eaLnBrk="1" latinLnBrk="0" hangingPunct="1">
        <a:spcBef>
          <a:spcPct val="20000"/>
        </a:spcBef>
        <a:buFont typeface="Arial"/>
        <a:buChar char="•"/>
        <a:defRPr sz="3000" kern="1200">
          <a:solidFill>
            <a:srgbClr val="000000"/>
          </a:solidFill>
          <a:latin typeface="+mn-lt"/>
          <a:ea typeface="+mn-ea"/>
          <a:cs typeface="Apple Chancery"/>
        </a:defRPr>
      </a:lvl2pPr>
      <a:lvl3pPr marL="9144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000000"/>
          </a:solidFill>
          <a:latin typeface="+mn-lt"/>
          <a:ea typeface="+mn-ea"/>
          <a:cs typeface="Apple Chancery"/>
        </a:defRPr>
      </a:lvl3pPr>
      <a:lvl4pPr marL="13716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000000"/>
          </a:solidFill>
          <a:latin typeface="+mn-lt"/>
          <a:ea typeface="+mn-ea"/>
          <a:cs typeface="Apple Chancery"/>
        </a:defRPr>
      </a:lvl4pPr>
      <a:lvl5pPr marL="18288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000000"/>
          </a:solidFill>
          <a:latin typeface="+mn-lt"/>
          <a:ea typeface="+mn-ea"/>
          <a:cs typeface="Apple Chancery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 rot="285063">
            <a:off x="1611250" y="1473489"/>
            <a:ext cx="6116492" cy="3133072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663300"/>
                </a:solidFill>
              </a:rPr>
              <a:t>Studies in Philippians(19)</a:t>
            </a:r>
            <a:br>
              <a:rPr lang="en-US" b="1" dirty="0">
                <a:solidFill>
                  <a:srgbClr val="663300"/>
                </a:solidFill>
              </a:rPr>
            </a:br>
            <a:r>
              <a:rPr lang="en-US" b="1" dirty="0">
                <a:solidFill>
                  <a:srgbClr val="663300"/>
                </a:solidFill>
              </a:rPr>
              <a:t>We are the Circumcision</a:t>
            </a:r>
            <a:br>
              <a:rPr lang="en-US" b="1" dirty="0">
                <a:solidFill>
                  <a:srgbClr val="663300"/>
                </a:solidFill>
              </a:rPr>
            </a:br>
            <a:r>
              <a:rPr lang="en-US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Philippians  3:3-7</a:t>
            </a:r>
          </a:p>
        </p:txBody>
      </p:sp>
    </p:spTree>
    <p:extLst>
      <p:ext uri="{BB962C8B-B14F-4D97-AF65-F5344CB8AC3E}">
        <p14:creationId xmlns:p14="http://schemas.microsoft.com/office/powerpoint/2010/main" val="389385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266330" y="202996"/>
            <a:ext cx="8571391" cy="808463"/>
          </a:xfrm>
          <a:solidFill>
            <a:srgbClr val="E7F4E1">
              <a:alpha val="80000"/>
            </a:srgbClr>
          </a:solidFill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Previously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4288" y="923279"/>
            <a:ext cx="8859914" cy="58237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is challenging these brethren to shine as lights in the midst of this crooked and perverse generation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hope was that they stand fast so that in the day of Christ (judgment), he will rejoice, knowing he has not labored in vain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Therefore, he challenged them to rejoice, but beware.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Tonight, we see why</a:t>
            </a:r>
            <a:endParaRPr lang="en-US" sz="4000" b="1" dirty="0">
              <a:solidFill>
                <a:srgbClr val="6633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1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We are the circumcision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8859914" cy="5823750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circumcision?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was a physical act (procedure) that established a covenant between God and Abraham, and his descendants </a:t>
            </a:r>
            <a:b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Genesis 17:9-14, esp. 11-12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act of circumcision was an acceptance of that covenant.  To be done the 8</a:t>
            </a:r>
            <a:r>
              <a:rPr lang="en-US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day after a male was born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Genesis 17:23-27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Abraham complied immediately</a:t>
            </a:r>
            <a:endParaRPr lang="en-US" sz="4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71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We are the circumcision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8859914" cy="5823750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circumcision?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of the LOM, superseding even the Sabbath</a:t>
            </a:r>
            <a:b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Leviticus 12:2-3, cf. John 7:22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John and Jesus were circumcised, </a:t>
            </a: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Luke 1:59, 2:21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fail to comply was to be cut off from the people.  Became a major source of contention when Gentiles became Christians – NOT necessary </a:t>
            </a:r>
            <a:endParaRPr lang="en-US" sz="4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96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Spiritual Israel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8859914" cy="582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the circumcision (</a:t>
            </a:r>
            <a:r>
              <a:rPr lang="en-US" sz="4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circumcision – NASB)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Romans 2:28-29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Galatians 6:15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LOM was nailed to the cross – </a:t>
            </a: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Ephesians 2:14-16, Colossians 2:13-14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are we “circumcised” today? </a:t>
            </a: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Colossians 2:11-12</a:t>
            </a:r>
          </a:p>
        </p:txBody>
      </p:sp>
    </p:spTree>
    <p:extLst>
      <p:ext uri="{BB962C8B-B14F-4D97-AF65-F5344CB8AC3E}">
        <p14:creationId xmlns:p14="http://schemas.microsoft.com/office/powerpoint/2010/main" val="42779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Spiritual Israel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8859914" cy="582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idea of “the circumcision” (</a:t>
            </a: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3:3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the ones who belong to Christ.  We have “cut off” the sinful flesh (the ways of the world).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the ‘TRUE’ covenant people of God today – those who follow Christ, rather than the LOM</a:t>
            </a:r>
            <a:endParaRPr lang="en-US" sz="4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8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 fontScale="77500" lnSpcReduction="20000"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How are we the true circumcision? </a:t>
            </a:r>
            <a:r>
              <a:rPr lang="en-US" sz="4000" b="1" dirty="0">
                <a:solidFill>
                  <a:srgbClr val="C00000"/>
                </a:solidFill>
              </a:rPr>
              <a:t>(3:3)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9021932" cy="5823750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worship God in the Spirit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John 4:24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Spirit – can have reference to our demeanor, heart – </a:t>
            </a: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1 Corinthians 11:27-28, 14:15, Ephesians 5:19, 2 Corinthians 9:6-7, etc.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Equally, it can be the Holy Spirit – (“Spirit of God” NASB) – </a:t>
            </a: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John 16:13, 14:26, Romans 8:5 </a:t>
            </a:r>
            <a:b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guides us through His word, etc.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Contextually, the later fits better (contrast with physical circumcision) </a:t>
            </a:r>
          </a:p>
        </p:txBody>
      </p:sp>
    </p:spTree>
    <p:extLst>
      <p:ext uri="{BB962C8B-B14F-4D97-AF65-F5344CB8AC3E}">
        <p14:creationId xmlns:p14="http://schemas.microsoft.com/office/powerpoint/2010/main" val="304346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 fontScale="77500" lnSpcReduction="20000"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How are we the true circumcision? </a:t>
            </a:r>
            <a:r>
              <a:rPr lang="en-US" sz="4000" b="1" dirty="0">
                <a:solidFill>
                  <a:srgbClr val="C00000"/>
                </a:solidFill>
              </a:rPr>
              <a:t>(3:3)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9021932" cy="582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rejoice in Christ Jesus (glory in – NASB)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word meaning to take pride or boast in.  We are not ashamed of Him </a:t>
            </a:r>
            <a:b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thus we rejoice – as Paul emphasized throughout this letter</a:t>
            </a:r>
            <a:endParaRPr lang="en-US" sz="40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53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 fontScale="77500" lnSpcReduction="20000"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How are we the true circumcision? </a:t>
            </a:r>
            <a:r>
              <a:rPr lang="en-US" sz="4000" b="1" dirty="0">
                <a:solidFill>
                  <a:srgbClr val="C00000"/>
                </a:solidFill>
              </a:rPr>
              <a:t>(3:3)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61034" y="945473"/>
            <a:ext cx="9021932" cy="58237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no confidence in the flesh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Jewish converts of the first century had a problem with this.  Would not let go of LOM and demanded Gentiles comply.  Why? </a:t>
            </a:r>
            <a:b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7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Galatians 6:12-14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no confidence in the flesh – </a:t>
            </a:r>
            <a:r>
              <a:rPr lang="en-US" sz="37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Colossians 3:2, Romans 8:1, </a:t>
            </a:r>
            <a:br>
              <a:rPr lang="en-US" sz="3700" b="1" dirty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en-US" sz="37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2 Corinthians 5:7</a:t>
            </a:r>
          </a:p>
        </p:txBody>
      </p:sp>
    </p:spTree>
    <p:extLst>
      <p:ext uri="{BB962C8B-B14F-4D97-AF65-F5344CB8AC3E}">
        <p14:creationId xmlns:p14="http://schemas.microsoft.com/office/powerpoint/2010/main" val="327450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 fontScale="85000" lnSpcReduction="10000"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Paul’s “confidence” in the flesh  </a:t>
            </a:r>
            <a:r>
              <a:rPr lang="en-US" sz="4000" b="1" dirty="0">
                <a:solidFill>
                  <a:srgbClr val="C00000"/>
                </a:solidFill>
              </a:rPr>
              <a:t>(3:4-6)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9021932" cy="582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 I also might have confidence in the flesh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Circumcised the 8</a:t>
            </a:r>
            <a:r>
              <a:rPr lang="en-US" sz="4000" baseline="30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4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Paul’s parents had complied with the LOM in this.  From childhood, he was reared as a devout Jew. </a:t>
            </a:r>
          </a:p>
        </p:txBody>
      </p:sp>
    </p:spTree>
    <p:extLst>
      <p:ext uri="{BB962C8B-B14F-4D97-AF65-F5344CB8AC3E}">
        <p14:creationId xmlns:p14="http://schemas.microsoft.com/office/powerpoint/2010/main" val="189165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 fontScale="85000" lnSpcReduction="10000"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Paul’s “confidence” in the flesh  </a:t>
            </a:r>
            <a:r>
              <a:rPr lang="en-US" sz="4000" b="1" dirty="0">
                <a:solidFill>
                  <a:srgbClr val="C00000"/>
                </a:solidFill>
              </a:rPr>
              <a:t>(3:4-6)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9021932" cy="582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stock of Israel,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“Nation of Israel” (NASB)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true lineage that could be traced back 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Israel – the name given to Jacob by God Himself (</a:t>
            </a:r>
            <a:r>
              <a:rPr lang="en-US" sz="37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Genesis 32:28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0077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 fontScale="85000" lnSpcReduction="10000"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Paul’s “confidence” in the flesh  </a:t>
            </a:r>
            <a:r>
              <a:rPr lang="en-US" sz="4000" b="1" dirty="0">
                <a:solidFill>
                  <a:srgbClr val="C00000"/>
                </a:solidFill>
              </a:rPr>
              <a:t>(3:4-6)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9021932" cy="582375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Hebrew of Hebrews,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 in the religion and heritage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followed the Law and knew it well – patriotic to the nation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Educated at feet of Gamaliel (</a:t>
            </a: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Acts 22:3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took it seriously – spoke Hebrew (</a:t>
            </a: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Acts 22:1-2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upbringing was as a Jew.</a:t>
            </a:r>
          </a:p>
        </p:txBody>
      </p:sp>
    </p:spTree>
    <p:extLst>
      <p:ext uri="{BB962C8B-B14F-4D97-AF65-F5344CB8AC3E}">
        <p14:creationId xmlns:p14="http://schemas.microsoft.com/office/powerpoint/2010/main" val="339460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 fontScale="85000" lnSpcReduction="10000"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Paul’s “confidence” in the flesh  </a:t>
            </a:r>
            <a:r>
              <a:rPr lang="en-US" sz="4000" b="1" dirty="0">
                <a:solidFill>
                  <a:srgbClr val="C00000"/>
                </a:solidFill>
              </a:rPr>
              <a:t>(3:4-6)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9021932" cy="5823750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Concerning the Law, a Pharisee,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Pharisees were the “strictest sect” of the Jews (</a:t>
            </a: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Acts 26:5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were meticulous, legalistic keepers of the Law (to the point of binding their interpretations and traditions)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The Pharisees were NEVER condemned for strict adherence to the Law (</a:t>
            </a: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cf. Matthew 23:23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 It was their corruption, hypocrisy and additions</a:t>
            </a:r>
          </a:p>
        </p:txBody>
      </p:sp>
    </p:spTree>
    <p:extLst>
      <p:ext uri="{BB962C8B-B14F-4D97-AF65-F5344CB8AC3E}">
        <p14:creationId xmlns:p14="http://schemas.microsoft.com/office/powerpoint/2010/main" val="3882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 fontScale="85000" lnSpcReduction="10000"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Paul’s “confidence” in the flesh  </a:t>
            </a:r>
            <a:r>
              <a:rPr lang="en-US" sz="4000" b="1" dirty="0">
                <a:solidFill>
                  <a:srgbClr val="C00000"/>
                </a:solidFill>
              </a:rPr>
              <a:t>(3:4-6)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9021932" cy="582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Concerning zeal, persecuting the church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now turns to actions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was serious as a Jew.  He saw “Christianity” as a threat to Jewish life and took action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 half-hearted </a:t>
            </a:r>
            <a:b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Galatians 1:13-14, </a:t>
            </a:r>
            <a:b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Acts 8:2-3, 26:9-11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15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 fontScale="85000" lnSpcReduction="10000"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Paul’s “confidence” in the flesh  </a:t>
            </a:r>
            <a:r>
              <a:rPr lang="en-US" sz="4000" b="1" dirty="0">
                <a:solidFill>
                  <a:srgbClr val="C00000"/>
                </a:solidFill>
              </a:rPr>
              <a:t>(3:4-6)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9021932" cy="582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Concerning righteousness, blameless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Paul make mistakes and have flaws as a Jew? Yes! (</a:t>
            </a: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Cf. Romans 7:23-25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there  was NO question about his faithfulness to the cause</a:t>
            </a:r>
          </a:p>
        </p:txBody>
      </p:sp>
    </p:spTree>
    <p:extLst>
      <p:ext uri="{BB962C8B-B14F-4D97-AF65-F5344CB8AC3E}">
        <p14:creationId xmlns:p14="http://schemas.microsoft.com/office/powerpoint/2010/main" val="77353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 fontScale="85000" lnSpcReduction="10000"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Paul’s “confidence” in the flesh  </a:t>
            </a:r>
            <a:r>
              <a:rPr lang="en-US" sz="4000" b="1" dirty="0">
                <a:solidFill>
                  <a:srgbClr val="C00000"/>
                </a:solidFill>
              </a:rPr>
              <a:t>(3:4-6)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11459"/>
            <a:ext cx="9021932" cy="5823750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Concerning righteousness, blameless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whose standard are we blameless?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must seek to be righteous before God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Romans 10:1-3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Matthew 6:33, </a:t>
            </a:r>
            <a:b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en-US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Romans 1:16-17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was “righteous”, but he was still lost!</a:t>
            </a:r>
          </a:p>
        </p:txBody>
      </p:sp>
    </p:spTree>
    <p:extLst>
      <p:ext uri="{BB962C8B-B14F-4D97-AF65-F5344CB8AC3E}">
        <p14:creationId xmlns:p14="http://schemas.microsoft.com/office/powerpoint/2010/main" val="163962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2068" y="202996"/>
            <a:ext cx="8899864" cy="808463"/>
          </a:xfrm>
          <a:solidFill>
            <a:srgbClr val="E7F4E1">
              <a:alpha val="80000"/>
            </a:srgbClr>
          </a:solidFill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rgbClr val="663300"/>
                </a:solidFill>
              </a:rPr>
              <a:t>Paul’s reaction </a:t>
            </a:r>
            <a:r>
              <a:rPr lang="en-US" sz="4000" b="1" dirty="0">
                <a:solidFill>
                  <a:srgbClr val="C00000"/>
                </a:solidFill>
              </a:rPr>
              <a:t>(3:7)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E9A724-8CD7-4BAC-BDF9-7507F460B856}"/>
              </a:ext>
            </a:extLst>
          </p:cNvPr>
          <p:cNvSpPr txBox="1"/>
          <p:nvPr/>
        </p:nvSpPr>
        <p:spPr>
          <a:xfrm>
            <a:off x="122068" y="1034250"/>
            <a:ext cx="9021932" cy="5823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what things were gain to me, these I have counted loss…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was “going places” in this world, BUT he gave it all up for Christ!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we are to shine as lights in this dark world, we too must view the world in this light.</a:t>
            </a:r>
          </a:p>
        </p:txBody>
      </p:sp>
    </p:spTree>
    <p:extLst>
      <p:ext uri="{BB962C8B-B14F-4D97-AF65-F5344CB8AC3E}">
        <p14:creationId xmlns:p14="http://schemas.microsoft.com/office/powerpoint/2010/main" val="409393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 rot="20872856">
            <a:off x="333820" y="4350089"/>
            <a:ext cx="3266144" cy="1714282"/>
          </a:xfrm>
        </p:spPr>
        <p:txBody>
          <a:bodyPr>
            <a:noAutofit/>
          </a:bodyPr>
          <a:lstStyle/>
          <a:p>
            <a:r>
              <a:rPr lang="en-US" sz="2800" dirty="0"/>
              <a:t>True Circumcision</a:t>
            </a:r>
            <a:br>
              <a:rPr lang="en-US" sz="2800" dirty="0"/>
            </a:br>
            <a:r>
              <a:rPr lang="en-US" sz="2800" b="1" dirty="0">
                <a:solidFill>
                  <a:srgbClr val="C00000"/>
                </a:solidFill>
              </a:rPr>
              <a:t>Phil. 3:4-7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413" y="914400"/>
            <a:ext cx="4953739" cy="4438835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What will I give up for my Lord?</a:t>
            </a:r>
          </a:p>
        </p:txBody>
      </p:sp>
    </p:spTree>
    <p:extLst>
      <p:ext uri="{BB962C8B-B14F-4D97-AF65-F5344CB8AC3E}">
        <p14:creationId xmlns:p14="http://schemas.microsoft.com/office/powerpoint/2010/main" val="140548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4000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836</TotalTime>
  <Words>783</Words>
  <Application>Microsoft Office PowerPoint</Application>
  <PresentationFormat>On-screen Show (4:3)</PresentationFormat>
  <Paragraphs>81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Bookman Old Style</vt:lpstr>
      <vt:lpstr>Calibri</vt:lpstr>
      <vt:lpstr>Georgia</vt:lpstr>
      <vt:lpstr>Default</vt:lpstr>
      <vt:lpstr>Studies in Philippians(19) We are the Circumcision Philippians  3:3-7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True Circumcision Phil. 3:4-7</vt:lpstr>
    </vt:vector>
  </TitlesOfParts>
  <Company>RT Creative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Chapman</dc:creator>
  <cp:lastModifiedBy>Thomas Thornhill</cp:lastModifiedBy>
  <cp:revision>24</cp:revision>
  <dcterms:created xsi:type="dcterms:W3CDTF">2014-03-26T14:03:34Z</dcterms:created>
  <dcterms:modified xsi:type="dcterms:W3CDTF">2019-06-10T00:12:18Z</dcterms:modified>
</cp:coreProperties>
</file>